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  <p:sldId id="261" r:id="rId3"/>
    <p:sldId id="260" r:id="rId4"/>
    <p:sldId id="262" r:id="rId5"/>
    <p:sldId id="257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>
      <p:cViewPr varScale="1">
        <p:scale>
          <a:sx n="118" d="100"/>
          <a:sy n="118" d="100"/>
        </p:scale>
        <p:origin x="48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01613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52304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40080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3179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6946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31393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27282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96634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17116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15140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24168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7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3DED9F-F4A7-4907-9396-AB7BDA8427E5}" type="datetimeFigureOut">
              <a:rPr lang="en-US" smtClean="0"/>
              <a:t>8/2/2016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B3361F-B811-430A-A44B-93E96756893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7584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20995" y="-204492"/>
            <a:ext cx="7772400" cy="2387600"/>
          </a:xfrm>
          <a:ln>
            <a:noFill/>
          </a:ln>
        </p:spPr>
        <p:txBody>
          <a:bodyPr/>
          <a:lstStyle/>
          <a:p>
            <a:r>
              <a:rPr lang="en-US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  <a:highlight>
                  <a:srgbClr val="000000"/>
                </a:highlight>
              </a:rPr>
              <a:t>Know your Seed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295231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748577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496758"/>
            <a:ext cx="8783363" cy="4441169"/>
          </a:xfrm>
          <a:ln>
            <a:noFill/>
          </a:ln>
        </p:spPr>
        <p:txBody>
          <a:bodyPr vert="horz" lIns="91440" tIns="45720" rIns="91440" bIns="45720" rtlCol="0" anchor="b">
            <a:normAutofit fontScale="85000" lnSpcReduction="20000"/>
          </a:bodyPr>
          <a:lstStyle/>
          <a:p>
            <a:pPr>
              <a:spcBef>
                <a:spcPct val="0"/>
              </a:spcBef>
              <a:buNone/>
            </a:pPr>
            <a:r>
              <a:rPr lang="en-US" sz="60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  <a:highlight>
                  <a:srgbClr val="000000"/>
                </a:highlight>
                <a:latin typeface="+mj-lt"/>
                <a:ea typeface="+mj-ea"/>
                <a:cs typeface="+mj-cs"/>
              </a:rPr>
              <a:t>Carefully Read through the description of the know your seed activity.</a:t>
            </a:r>
          </a:p>
          <a:p>
            <a:pPr>
              <a:spcBef>
                <a:spcPct val="0"/>
              </a:spcBef>
              <a:buNone/>
            </a:pPr>
            <a:r>
              <a:rPr lang="en-US" sz="60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  <a:highlight>
                  <a:srgbClr val="000000"/>
                </a:highlight>
                <a:latin typeface="+mj-lt"/>
                <a:ea typeface="+mj-ea"/>
                <a:cs typeface="+mj-cs"/>
              </a:rPr>
              <a:t>Complete Part 1 of the activity.</a:t>
            </a:r>
          </a:p>
          <a:p>
            <a:pPr>
              <a:spcBef>
                <a:spcPct val="0"/>
              </a:spcBef>
              <a:buNone/>
            </a:pPr>
            <a:r>
              <a:rPr lang="en-US" sz="60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  <a:highlight>
                  <a:srgbClr val="000000"/>
                </a:highlight>
                <a:latin typeface="+mj-lt"/>
                <a:ea typeface="+mj-ea"/>
                <a:cs typeface="+mj-cs"/>
              </a:rPr>
              <a:t>If you are waiting on others in your group to finish work on part 3.</a:t>
            </a:r>
          </a:p>
          <a:p>
            <a:pPr>
              <a:spcBef>
                <a:spcPct val="0"/>
              </a:spcBef>
              <a:buNone/>
            </a:pPr>
            <a:endParaRPr lang="en-US" sz="6000" b="1" dirty="0">
              <a:ln w="22225">
                <a:solidFill>
                  <a:schemeClr val="accent6">
                    <a:lumMod val="50000"/>
                  </a:schemeClr>
                </a:solidFill>
                <a:prstDash val="solid"/>
              </a:ln>
              <a:solidFill>
                <a:schemeClr val="bg1"/>
              </a:solidFill>
              <a:highlight>
                <a:srgbClr val="000000"/>
              </a:highlight>
              <a:latin typeface="+mj-lt"/>
              <a:ea typeface="+mj-ea"/>
              <a:cs typeface="+mj-cs"/>
            </a:endParaRPr>
          </a:p>
          <a:p>
            <a:pPr>
              <a:spcBef>
                <a:spcPct val="0"/>
              </a:spcBef>
              <a:buNone/>
            </a:pPr>
            <a:endParaRPr lang="en-US" sz="6000" b="1" dirty="0">
              <a:ln w="22225">
                <a:solidFill>
                  <a:schemeClr val="accent6">
                    <a:lumMod val="50000"/>
                  </a:schemeClr>
                </a:solidFill>
                <a:prstDash val="solid"/>
              </a:ln>
              <a:solidFill>
                <a:schemeClr val="bg1"/>
              </a:solidFill>
              <a:highlight>
                <a:srgbClr val="000000"/>
              </a:highlight>
              <a:latin typeface="+mj-lt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18759592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2496758"/>
            <a:ext cx="8783363" cy="4441169"/>
          </a:xfrm>
          <a:ln>
            <a:noFill/>
          </a:ln>
        </p:spPr>
        <p:txBody>
          <a:bodyPr vert="horz" lIns="91440" tIns="45720" rIns="91440" bIns="45720" rtlCol="0" anchor="b">
            <a:normAutofit fontScale="77500" lnSpcReduction="20000"/>
          </a:bodyPr>
          <a:lstStyle/>
          <a:p>
            <a:pPr>
              <a:spcBef>
                <a:spcPct val="0"/>
              </a:spcBef>
              <a:buNone/>
            </a:pPr>
            <a:r>
              <a:rPr lang="en-US" sz="60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  <a:highlight>
                  <a:srgbClr val="000000"/>
                </a:highlight>
                <a:latin typeface="+mj-lt"/>
                <a:ea typeface="+mj-ea"/>
                <a:cs typeface="+mj-cs"/>
              </a:rPr>
              <a:t>How many of you were able to find your seed?</a:t>
            </a:r>
          </a:p>
          <a:p>
            <a:pPr>
              <a:spcBef>
                <a:spcPct val="0"/>
              </a:spcBef>
              <a:buNone/>
            </a:pPr>
            <a:r>
              <a:rPr lang="en-US" sz="60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  <a:highlight>
                  <a:srgbClr val="000000"/>
                </a:highlight>
                <a:latin typeface="+mj-lt"/>
                <a:ea typeface="+mj-ea"/>
                <a:cs typeface="+mj-cs"/>
              </a:rPr>
              <a:t>What were the observations you recorded that helped you to find your seed?</a:t>
            </a:r>
          </a:p>
          <a:p>
            <a:pPr>
              <a:spcBef>
                <a:spcPct val="0"/>
              </a:spcBef>
              <a:buNone/>
            </a:pPr>
            <a:r>
              <a:rPr lang="en-US" sz="60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  <a:highlight>
                  <a:srgbClr val="000000"/>
                </a:highlight>
                <a:latin typeface="+mj-lt"/>
                <a:ea typeface="+mj-ea"/>
                <a:cs typeface="+mj-cs"/>
              </a:rPr>
              <a:t>Were you surprised at how many differences you could find between individual sunflower seeds?</a:t>
            </a:r>
          </a:p>
          <a:p>
            <a:pPr>
              <a:spcBef>
                <a:spcPct val="0"/>
              </a:spcBef>
              <a:buNone/>
            </a:pPr>
            <a:endParaRPr lang="en-US" sz="6000" b="1" dirty="0">
              <a:ln w="22225">
                <a:solidFill>
                  <a:schemeClr val="accent6">
                    <a:lumMod val="50000"/>
                  </a:schemeClr>
                </a:solidFill>
                <a:prstDash val="solid"/>
              </a:ln>
              <a:solidFill>
                <a:schemeClr val="bg1"/>
              </a:solidFill>
              <a:highlight>
                <a:srgbClr val="000000"/>
              </a:highlight>
              <a:latin typeface="+mj-lt"/>
              <a:ea typeface="+mj-ea"/>
              <a:cs typeface="+mj-cs"/>
            </a:endParaRPr>
          </a:p>
          <a:p>
            <a:pPr>
              <a:spcBef>
                <a:spcPct val="0"/>
              </a:spcBef>
              <a:buNone/>
            </a:pPr>
            <a:endParaRPr lang="en-US" sz="6000" b="1" dirty="0">
              <a:ln w="22225">
                <a:solidFill>
                  <a:schemeClr val="accent6">
                    <a:lumMod val="50000"/>
                  </a:schemeClr>
                </a:solidFill>
                <a:prstDash val="solid"/>
              </a:ln>
              <a:solidFill>
                <a:schemeClr val="bg1"/>
              </a:solidFill>
              <a:highlight>
                <a:srgbClr val="000000"/>
              </a:highlight>
              <a:latin typeface="+mj-lt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30412205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>
              <a:solidFill>
                <a:srgbClr val="FFFF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4153" y="115065"/>
            <a:ext cx="8594545" cy="6381428"/>
          </a:xfrm>
          <a:solidFill>
            <a:schemeClr val="tx1"/>
          </a:solidFill>
        </p:spPr>
        <p:txBody>
          <a:bodyPr>
            <a:noAutofit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sz="36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</a:rPr>
              <a:t>Repeat Step 2 from Part 1</a:t>
            </a:r>
          </a:p>
          <a:p>
            <a:pPr marL="914400" lvl="1" indent="-457200">
              <a:buFont typeface="+mj-lt"/>
              <a:buAutoNum type="alphaUcPeriod"/>
            </a:pPr>
            <a:r>
              <a:rPr lang="en-US" sz="32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</a:rPr>
              <a:t>Select a seed without looking</a:t>
            </a:r>
          </a:p>
          <a:p>
            <a:pPr marL="914400" lvl="1" indent="-457200">
              <a:buFont typeface="+mj-lt"/>
              <a:buAutoNum type="alphaUcPeriod"/>
            </a:pPr>
            <a:r>
              <a:rPr lang="en-US" sz="32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</a:rPr>
              <a:t>Record as much detail as possible about your seed on scrap ¼ sheet.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</a:rPr>
              <a:t>When everyone has made a written description of their seed, place the seeds back in the middle.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</a:rPr>
              <a:t>Trade descriptions of your seed with someone in your group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</a:rPr>
              <a:t>Using the description provided, try to find their seed.</a:t>
            </a:r>
          </a:p>
          <a:p>
            <a:pPr marL="514350" indent="-514350">
              <a:buFont typeface="+mj-lt"/>
              <a:buAutoNum type="arabicPeriod"/>
            </a:pPr>
            <a:r>
              <a:rPr lang="en-US" sz="3600" b="1" dirty="0">
                <a:ln w="22225">
                  <a:solidFill>
                    <a:schemeClr val="accent6">
                      <a:lumMod val="50000"/>
                    </a:schemeClr>
                  </a:solidFill>
                  <a:prstDash val="solid"/>
                </a:ln>
                <a:solidFill>
                  <a:schemeClr val="bg1"/>
                </a:solidFill>
              </a:rPr>
              <a:t>Answer the questions on part 2.</a:t>
            </a:r>
          </a:p>
          <a:p>
            <a:pPr marL="0" indent="0">
              <a:buNone/>
            </a:pPr>
            <a:endParaRPr lang="en-US" sz="3600" b="1" dirty="0">
              <a:ln w="22225">
                <a:solidFill>
                  <a:schemeClr val="accent6">
                    <a:lumMod val="50000"/>
                  </a:schemeClr>
                </a:solidFill>
                <a:prstDash val="solid"/>
              </a:ln>
              <a:solidFill>
                <a:srgbClr val="FFFF00"/>
              </a:solidFill>
            </a:endParaRPr>
          </a:p>
          <a:p>
            <a:pPr marL="457200" indent="-457200">
              <a:buFont typeface="+mj-lt"/>
              <a:buAutoNum type="arabicPeriod"/>
            </a:pPr>
            <a:endParaRPr lang="en-US" sz="3600" b="1" dirty="0">
              <a:ln w="22225">
                <a:solidFill>
                  <a:schemeClr val="accent6">
                    <a:lumMod val="50000"/>
                  </a:schemeClr>
                </a:solidFill>
                <a:prstDash val="solid"/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922156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1776</TotalTime>
  <Words>150</Words>
  <Application>Microsoft Office PowerPoint</Application>
  <PresentationFormat>On-screen Show (4:3)</PresentationFormat>
  <Paragraphs>14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Know your Seed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Know your Seed Part 2</dc:title>
  <dc:creator>Jason Fisk</dc:creator>
  <cp:lastModifiedBy>Jason Fisk</cp:lastModifiedBy>
  <cp:revision>12</cp:revision>
  <dcterms:created xsi:type="dcterms:W3CDTF">2015-08-23T18:00:56Z</dcterms:created>
  <dcterms:modified xsi:type="dcterms:W3CDTF">2016-08-03T01:08:56Z</dcterms:modified>
</cp:coreProperties>
</file>

<file path=docProps/thumbnail.jpeg>
</file>